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2"/>
  </p:notesMasterIdLst>
  <p:sldIdLst>
    <p:sldId id="256" r:id="rId2"/>
    <p:sldId id="257" r:id="rId3"/>
    <p:sldId id="277" r:id="rId4"/>
    <p:sldId id="278" r:id="rId5"/>
    <p:sldId id="259" r:id="rId6"/>
    <p:sldId id="261" r:id="rId7"/>
    <p:sldId id="267" r:id="rId8"/>
    <p:sldId id="269" r:id="rId9"/>
    <p:sldId id="262" r:id="rId10"/>
    <p:sldId id="263" r:id="rId11"/>
    <p:sldId id="264" r:id="rId12"/>
    <p:sldId id="265" r:id="rId13"/>
    <p:sldId id="266" r:id="rId14"/>
    <p:sldId id="258" r:id="rId15"/>
    <p:sldId id="275" r:id="rId16"/>
    <p:sldId id="270" r:id="rId17"/>
    <p:sldId id="271" r:id="rId18"/>
    <p:sldId id="272"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8"/>
            <p14:sldId id="259"/>
            <p14:sldId id="261"/>
          </p14:sldIdLst>
        </p14:section>
        <p14:section name="Copilot" id="{40151815-C559-4D15-81D7-84F2DFD1C6C5}">
          <p14:sldIdLst>
            <p14:sldId id="267"/>
            <p14:sldId id="269"/>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65"/>
    <p:restoredTop sz="94681"/>
  </p:normalViewPr>
  <p:slideViewPr>
    <p:cSldViewPr snapToGrid="0">
      <p:cViewPr varScale="1">
        <p:scale>
          <a:sx n="110" d="100"/>
          <a:sy n="110" d="100"/>
        </p:scale>
        <p:origin x="12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5</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7</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3208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Monday, January 8,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Monday, January 8,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Monday, January 8,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Monday, January 8,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Monday, January 8,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Monday, January 8,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Monday, January 8,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Monday, January 8,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Monday, January 8,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Monday, January 8,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Monday, January 8,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10</a:t>
            </a:fld>
            <a:endParaRPr lang="en-US"/>
          </a:p>
        </p:txBody>
      </p:sp>
    </p:spTree>
    <p:extLst>
      <p:ext uri="{BB962C8B-B14F-4D97-AF65-F5344CB8AC3E}">
        <p14:creationId xmlns:p14="http://schemas.microsoft.com/office/powerpoint/2010/main" val="45113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249096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231380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14</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1601495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17</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19</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Monday, January 8,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1027611"/>
            <a:ext cx="9400676" cy="4990011"/>
          </a:xfrm>
        </p:spPr>
        <p:txBody>
          <a:bodyPr anchor="t">
            <a:normAutofit fontScale="85000" lnSpcReduction="20000"/>
          </a:bodyPr>
          <a:lstStyle/>
          <a:p>
            <a:pPr marL="0" indent="0">
              <a:buNone/>
            </a:pPr>
            <a:r>
              <a:rPr lang="en-US" sz="2800" b="1" dirty="0">
                <a:solidFill>
                  <a:schemeClr val="tx1"/>
                </a:solidFill>
              </a:rPr>
              <a:t>January 17 - Day</a:t>
            </a:r>
            <a:r>
              <a:rPr lang="en-US" sz="2800" dirty="0">
                <a:solidFill>
                  <a:schemeClr val="tx1"/>
                </a:solidFill>
              </a:rPr>
              <a:t> 1</a:t>
            </a:r>
          </a:p>
          <a:p>
            <a:pPr marL="0" indent="0">
              <a:buNone/>
            </a:pPr>
            <a:r>
              <a:rPr lang="en-US" sz="1800" dirty="0">
                <a:solidFill>
                  <a:schemeClr val="tx1"/>
                </a:solidFill>
              </a:rPr>
              <a:t>8am - Hello and Introductions, preliminary questions</a:t>
            </a:r>
          </a:p>
          <a:p>
            <a:pPr marL="0" indent="0">
              <a:buNone/>
            </a:pPr>
            <a:r>
              <a:rPr lang="en-US" sz="1800" dirty="0">
                <a:solidFill>
                  <a:schemeClr val="tx1"/>
                </a:solidFill>
              </a:rPr>
              <a:t>8:30 am - CoPilot </a:t>
            </a:r>
            <a:r>
              <a:rPr lang="en-US" sz="1800" dirty="0" err="1">
                <a:solidFill>
                  <a:schemeClr val="tx1"/>
                </a:solidFill>
              </a:rPr>
              <a:t>Preso</a:t>
            </a:r>
            <a:r>
              <a:rPr lang="en-US" sz="1800" dirty="0">
                <a:solidFill>
                  <a:schemeClr val="tx1"/>
                </a:solidFill>
              </a:rPr>
              <a:t>, Prompting and DALL-E Prompting Exercise</a:t>
            </a:r>
          </a:p>
          <a:p>
            <a:pPr marL="0" indent="0">
              <a:buNone/>
            </a:pPr>
            <a:r>
              <a:rPr lang="en-US" sz="1800" dirty="0">
                <a:solidFill>
                  <a:schemeClr val="tx1"/>
                </a:solidFill>
              </a:rPr>
              <a:t>9:15 am - 9:30 Coffee/Bio Break</a:t>
            </a:r>
          </a:p>
          <a:p>
            <a:pPr marL="0" indent="0">
              <a:buNone/>
            </a:pPr>
            <a:r>
              <a:rPr lang="en-US" sz="1800" dirty="0">
                <a:solidFill>
                  <a:schemeClr val="tx1"/>
                </a:solidFill>
              </a:rPr>
              <a:t>9:30 am VSC/</a:t>
            </a:r>
            <a:r>
              <a:rPr lang="en-US" sz="1800" dirty="0" err="1">
                <a:solidFill>
                  <a:schemeClr val="tx1"/>
                </a:solidFill>
              </a:rPr>
              <a:t>CodeSpaces</a:t>
            </a:r>
            <a:r>
              <a:rPr lang="en-US" sz="1800" dirty="0">
                <a:solidFill>
                  <a:schemeClr val="tx1"/>
                </a:solidFill>
              </a:rPr>
              <a:t> Lab</a:t>
            </a:r>
          </a:p>
          <a:p>
            <a:pPr marL="0" indent="0">
              <a:buNone/>
            </a:pPr>
            <a:r>
              <a:rPr lang="en-US" sz="1800" dirty="0">
                <a:solidFill>
                  <a:schemeClr val="tx1"/>
                </a:solidFill>
              </a:rPr>
              <a:t>10:15 am Dot Net/Angular Lab                                            -- Python Flask/</a:t>
            </a:r>
            <a:r>
              <a:rPr lang="en-US" sz="1800" dirty="0" err="1">
                <a:solidFill>
                  <a:schemeClr val="tx1"/>
                </a:solidFill>
              </a:rPr>
              <a:t>Steamlit</a:t>
            </a:r>
            <a:r>
              <a:rPr lang="en-US" sz="1800" dirty="0">
                <a:solidFill>
                  <a:schemeClr val="tx1"/>
                </a:solidFill>
              </a:rPr>
              <a:t> Lab</a:t>
            </a:r>
          </a:p>
          <a:p>
            <a:pPr marL="0" indent="0">
              <a:buNone/>
            </a:pPr>
            <a:r>
              <a:rPr lang="en-US" sz="1800" dirty="0">
                <a:solidFill>
                  <a:schemeClr val="tx1"/>
                </a:solidFill>
              </a:rPr>
              <a:t>11:45 - 12:00pm Coffee/Bio Break</a:t>
            </a:r>
          </a:p>
          <a:p>
            <a:pPr marL="0" indent="0">
              <a:buNone/>
            </a:pPr>
            <a:r>
              <a:rPr lang="en-US" sz="1800" dirty="0">
                <a:solidFill>
                  <a:schemeClr val="tx1"/>
                </a:solidFill>
              </a:rPr>
              <a:t>12:00 - 1:00 Postman/Newman API testing of DOTNET and Flask API              </a:t>
            </a:r>
          </a:p>
          <a:p>
            <a:pPr marL="457200" lvl="1" indent="0">
              <a:buNone/>
            </a:pPr>
            <a:r>
              <a:rPr lang="en-US" sz="1600" dirty="0">
                <a:solidFill>
                  <a:schemeClr val="tx1"/>
                </a:solidFill>
              </a:rPr>
              <a:t>Open API/Swagger Lab Assuming a working Lunch - Salads/Sandwiches while we work</a:t>
            </a:r>
          </a:p>
          <a:p>
            <a:pPr marL="0" indent="0">
              <a:buNone/>
            </a:pPr>
            <a:r>
              <a:rPr lang="en-US" sz="1800" dirty="0">
                <a:solidFill>
                  <a:schemeClr val="tx1"/>
                </a:solidFill>
              </a:rPr>
              <a:t>1:30 - 3:30pm  ARM Lab                                                       -- Python ML Lab          </a:t>
            </a:r>
          </a:p>
          <a:p>
            <a:pPr marL="0" indent="0">
              <a:buNone/>
            </a:pPr>
            <a:r>
              <a:rPr lang="en-US" sz="1800" dirty="0">
                <a:solidFill>
                  <a:schemeClr val="tx1"/>
                </a:solidFill>
              </a:rPr>
              <a:t>       Unit Testing - Jasmine (JS)                       </a:t>
            </a:r>
          </a:p>
          <a:p>
            <a:pPr marL="0" indent="0">
              <a:buNone/>
            </a:pPr>
            <a:r>
              <a:rPr lang="en-US" sz="1800" dirty="0">
                <a:solidFill>
                  <a:schemeClr val="tx1"/>
                </a:solidFill>
              </a:rPr>
              <a:t>     - Dot Net  Azure Cognitive Services Lab (C#)             -- Azure Cognitive Services Lab (Python)         </a:t>
            </a:r>
          </a:p>
          <a:p>
            <a:pPr marL="0" indent="0">
              <a:buNone/>
            </a:pPr>
            <a:r>
              <a:rPr lang="en-US" sz="1800" dirty="0">
                <a:solidFill>
                  <a:schemeClr val="tx1"/>
                </a:solidFill>
              </a:rPr>
              <a:t>       JetBrains Installation Lab (IntelliJ)                               -- PyCharm Installation Lab</a:t>
            </a:r>
          </a:p>
          <a:p>
            <a:pPr marL="0" indent="0">
              <a:buNone/>
            </a:pPr>
            <a:r>
              <a:rPr lang="en-US" sz="1800" dirty="0">
                <a:solidFill>
                  <a:schemeClr val="tx1"/>
                </a:solidFill>
              </a:rPr>
              <a:t>3:30 - 4pm Break / Brainstorming session for Next Days Lab Objectives</a:t>
            </a:r>
          </a:p>
          <a:p>
            <a:pPr marL="0" indent="0">
              <a:buNone/>
            </a:pPr>
            <a:r>
              <a:rPr lang="en-US" sz="1800" dirty="0">
                <a:solidFill>
                  <a:schemeClr val="tx1"/>
                </a:solidFill>
              </a:rPr>
              <a:t>4pm Adjourn official Class</a:t>
            </a:r>
          </a:p>
          <a:p>
            <a:pPr marL="0" indent="0">
              <a:buNone/>
            </a:pPr>
            <a:r>
              <a:rPr lang="en-US" sz="1800" dirty="0">
                <a:solidFill>
                  <a:schemeClr val="tx1"/>
                </a:solidFill>
              </a:rPr>
              <a:t>4pm - 5pm John and Alexandra will be hanging around for Q&amp;A/design talks</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Monday, January 8,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b="1" dirty="0">
                <a:solidFill>
                  <a:schemeClr val="tx1"/>
                </a:solidFill>
              </a:rPr>
              <a:t>January 18 - Day 2</a:t>
            </a:r>
          </a:p>
          <a:p>
            <a:pPr marL="0" indent="0">
              <a:buNone/>
            </a:pPr>
            <a:r>
              <a:rPr lang="en-US" sz="1800" dirty="0">
                <a:solidFill>
                  <a:schemeClr val="tx1"/>
                </a:solidFill>
              </a:rPr>
              <a:t>8am - 8:30 Questions from previous Day</a:t>
            </a:r>
          </a:p>
          <a:p>
            <a:pPr marL="0" indent="0">
              <a:buNone/>
            </a:pPr>
            <a:r>
              <a:rPr lang="en-US" sz="1800" dirty="0">
                <a:solidFill>
                  <a:schemeClr val="tx1"/>
                </a:solidFill>
              </a:rPr>
              <a:t>8:30 - 9  Team Challenge from Optimal Blue Leadership</a:t>
            </a:r>
          </a:p>
          <a:p>
            <a:pPr marL="0" indent="0">
              <a:buNone/>
            </a:pPr>
            <a:r>
              <a:rPr lang="en-US" sz="1800" dirty="0">
                <a:solidFill>
                  <a:schemeClr val="tx1"/>
                </a:solidFill>
              </a:rPr>
              <a:t>9 - 9:15 Coffee/Bio Break</a:t>
            </a:r>
          </a:p>
          <a:p>
            <a:pPr marL="0" indent="0">
              <a:buNone/>
            </a:pPr>
            <a:r>
              <a:rPr lang="en-US" sz="1800" dirty="0">
                <a:solidFill>
                  <a:schemeClr val="tx1"/>
                </a:solidFill>
              </a:rPr>
              <a:t>9:15 - 1pm - Team Breakout and project -- perhaps uncompleted Labs</a:t>
            </a:r>
          </a:p>
          <a:p>
            <a:pPr marL="0" indent="0">
              <a:buNone/>
            </a:pPr>
            <a:r>
              <a:rPr lang="en-US" sz="1800" dirty="0">
                <a:solidFill>
                  <a:schemeClr val="tx1"/>
                </a:solidFill>
              </a:rPr>
              <a:t>1pm - 2pm Lunch and Wrap-up</a:t>
            </a:r>
          </a:p>
          <a:p>
            <a:pPr marL="0" indent="0">
              <a:buNone/>
            </a:pPr>
            <a:r>
              <a:rPr lang="en-US" sz="1800" dirty="0">
                <a:solidFill>
                  <a:schemeClr val="tx1"/>
                </a:solidFill>
              </a:rPr>
              <a:t>2-4pm  John and Alexandra will be hanging </a:t>
            </a:r>
            <a:r>
              <a:rPr lang="en-US" sz="1800" dirty="0" err="1">
                <a:solidFill>
                  <a:schemeClr val="tx1"/>
                </a:solidFill>
              </a:rPr>
              <a:t>aorund</a:t>
            </a:r>
            <a:r>
              <a:rPr lang="en-US" sz="1800" dirty="0">
                <a:solidFill>
                  <a:schemeClr val="tx1"/>
                </a:solidFill>
              </a:rPr>
              <a:t> for Q&amp;A/design talks</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Monday, January 8,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5</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Monday, January 8,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9</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5051</TotalTime>
  <Words>2228</Words>
  <Application>Microsoft Office PowerPoint</Application>
  <PresentationFormat>Widescreen</PresentationFormat>
  <Paragraphs>179</Paragraphs>
  <Slides>20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-apple-system-font</vt:lpstr>
      <vt:lpstr>Aptos</vt:lpstr>
      <vt:lpstr>Arial</vt:lpstr>
      <vt:lpstr>Dante</vt:lpstr>
      <vt:lpstr>Dante (Headings)2</vt:lpstr>
      <vt:lpstr>Helvetica Neue Medium</vt:lpstr>
      <vt:lpstr>Raleway</vt:lpstr>
      <vt:lpstr>source-serif-pro</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11</cp:revision>
  <dcterms:created xsi:type="dcterms:W3CDTF">2023-10-31T21:50:37Z</dcterms:created>
  <dcterms:modified xsi:type="dcterms:W3CDTF">2024-01-08T20:02:02Z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